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goodfon.ru/original/1920x1080/9/7d/korolevskii-dvorets-stokgolm-shvetsiia-muzei-drevnostei-g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03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99392"/>
            <a:ext cx="8420472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МУЗЕЙ СЕМЕЙНЫХ КОЛЛЕКЦИЙ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124744"/>
            <a:ext cx="6400800" cy="86409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Ольга Сергеевна Садыкова, воспитатель МАДОУ «Детский сад №377»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Общей вид коллекций</a:t>
            </a:r>
            <a:endParaRPr lang="ru-RU" dirty="0"/>
          </a:p>
        </p:txBody>
      </p:sp>
      <p:pic>
        <p:nvPicPr>
          <p:cNvPr id="2050" name="Picture 2" descr="https://sun9-32.userapi.com/c857432/v857432209/1647fd/Cj24T7QdP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56098" cy="45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3.userapi.com/c857220/v857220209/d62b7/gIR3r_UviM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7"/>
          <a:stretch/>
        </p:blipFill>
        <p:spPr bwMode="auto">
          <a:xfrm>
            <a:off x="539552" y="1844824"/>
            <a:ext cx="8160906" cy="39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5.userapi.com/c858224/v858224209/175f5a/gBqY-UbCN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54"/>
          <a:stretch/>
        </p:blipFill>
        <p:spPr bwMode="auto">
          <a:xfrm>
            <a:off x="539552" y="1556791"/>
            <a:ext cx="8168701" cy="373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2.userapi.com/c205716/v205716209/5e12f/7I6Wp6Ptn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 b="20800"/>
          <a:stretch/>
        </p:blipFill>
        <p:spPr bwMode="auto">
          <a:xfrm>
            <a:off x="323528" y="1052736"/>
            <a:ext cx="8517012" cy="42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5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 рассказывают о своих коллекциях</a:t>
            </a:r>
            <a:endParaRPr lang="ru-RU" dirty="0"/>
          </a:p>
        </p:txBody>
      </p:sp>
      <p:pic>
        <p:nvPicPr>
          <p:cNvPr id="6146" name="Picture 2" descr="https://sun9-27.userapi.com/c200524/v200524209/5ff16/vpYS6_ReF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784641" cy="43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6.userapi.com/c206624/v206624209/60232/x_AoAH1xb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16338" cy="61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29.userapi.com/c850416/v850416209/1b6780/Uy65VAAH8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20327" cy="6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2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МУЗЕЙ СЕМЕЙНЫХ КОЛЛЕКЦИЙ</vt:lpstr>
      <vt:lpstr>Общей вид коллекций</vt:lpstr>
      <vt:lpstr>Презентация PowerPoint</vt:lpstr>
      <vt:lpstr>Презентация PowerPoint</vt:lpstr>
      <vt:lpstr>Презентация PowerPoint</vt:lpstr>
      <vt:lpstr>Ребята рассказывают о своих коллекциях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СЕМЕЙНЫХ КОЛЛЕКЦИЙ</dc:title>
  <dc:creator>DokToR</dc:creator>
  <cp:lastModifiedBy>Microsoft Office</cp:lastModifiedBy>
  <cp:revision>2</cp:revision>
  <dcterms:created xsi:type="dcterms:W3CDTF">2020-02-09T07:23:18Z</dcterms:created>
  <dcterms:modified xsi:type="dcterms:W3CDTF">2020-02-09T07:41:44Z</dcterms:modified>
</cp:coreProperties>
</file>